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4" r:id="rId30"/>
    <p:sldId id="296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8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8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8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3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5" y="2531254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3" y="2328422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0" y="1654713"/>
          <a:ext cx="7977322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2" y="365125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6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59" y="2123268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0" y="1514915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3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8" y="880298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98" y="4313227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2" y="3455223"/>
            <a:ext cx="2905410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3" y="4617054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4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39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2424929"/>
            <a:ext cx="8965870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474968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08" y="1122218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0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47" y="1801906"/>
            <a:ext cx="5741895" cy="23801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Non- functional Requirement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58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4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6" y="1613647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2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19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5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3" y="210598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6" y="943072"/>
            <a:ext cx="11317794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0" y="338903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3" y="2012899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2883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8" y="4511707"/>
            <a:ext cx="2680446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0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0" y="1331257"/>
            <a:ext cx="5457086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0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3" y="1250576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0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1" y="1075764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7" y="1518161"/>
          <a:ext cx="9916510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5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138" y="2049517"/>
            <a:ext cx="8673662" cy="4127446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2027" y="3092120"/>
            <a:ext cx="3358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the trademark for a type of matrix barcode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invented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in Japan by the Toyota subsidiary Denso Wave in 1994</a:t>
            </a:r>
          </a:p>
        </p:txBody>
      </p:sp>
      <p:pic>
        <p:nvPicPr>
          <p:cNvPr id="7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082" y="2541695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586" y="2033752"/>
            <a:ext cx="7964214" cy="4143211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 err="1" smtClean="0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Image Conversation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Detector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Decoder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3264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6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18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76" y="121077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86131"/>
              </p:ext>
            </p:extLst>
          </p:nvPr>
        </p:nvGraphicFramePr>
        <p:xfrm>
          <a:off x="2430517" y="2057888"/>
          <a:ext cx="8182303" cy="3873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</a:t>
                      </a: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2" y="0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4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3" y="3517602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0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3" y="1434667"/>
          <a:ext cx="11256579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0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4" y="1213950"/>
          <a:ext cx="11209282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6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0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38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19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5" y="3762029"/>
            <a:ext cx="3595110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0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7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8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6" y="38100"/>
            <a:ext cx="7126574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6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0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6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3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0" y="3116708"/>
            <a:ext cx="2703226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2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04143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2" y="1764681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4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7" y="4074639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1" y="156231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8" y="459730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0" y="60589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6" y="337382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5" y="618792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1" y="3695740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8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2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" y="4104623"/>
            <a:ext cx="1824675" cy="1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4"/>
            <a:ext cx="6731000" cy="46767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tracker applications did not provide necessary functions </a:t>
            </a: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5" y="157736"/>
            <a:ext cx="3582650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61">
            <a:off x="8965784" y="212813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59" y="303133"/>
            <a:ext cx="8595102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0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4" y="2918550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1" y="3350879"/>
            <a:ext cx="1183710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6" y="3427958"/>
            <a:ext cx="1234330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3" y="1610994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5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09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4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3" y="3673924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5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6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3" y="40996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499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0" y="365125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1" y="1926448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7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695</Words>
  <Application>Microsoft Office PowerPoint</Application>
  <PresentationFormat>Custom</PresentationFormat>
  <Paragraphs>351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TUANNA01030</cp:lastModifiedBy>
  <cp:revision>154</cp:revision>
  <dcterms:created xsi:type="dcterms:W3CDTF">2012-12-10T05:09:56Z</dcterms:created>
  <dcterms:modified xsi:type="dcterms:W3CDTF">2012-12-20T03:34:44Z</dcterms:modified>
</cp:coreProperties>
</file>